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3" Type="http://schemas.openxmlformats.org/officeDocument/2006/relationships/image" Target="../media/image17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5" Type="http://schemas.openxmlformats.org/officeDocument/2006/relationships/image" Target="../media/image18.png"/><Relationship Id="rId14" Type="http://schemas.openxmlformats.org/officeDocument/2006/relationships/image" Target="../media/image15.png"/><Relationship Id="rId16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3" name="Shape 213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enhanceInstance(jeeconfTweets)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jeeconfTweets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39425" y="3914000"/>
            <a:ext cx="1092824" cy="1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0"/>
            <a:ext cx="723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4294967295" type="title"/>
          </p:nvPr>
        </p:nvSpPr>
        <p:spPr>
          <a:xfrm>
            <a:off x="0" y="2062200"/>
            <a:ext cx="1565700" cy="10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POOL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fetchLatestTweets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twitter.&amp;fetchLatestTweets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determineTopic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topics.&amp;determineTopic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aggregateTopics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fetchNewsAbout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news.&amp;fetchNewsAbout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filterMostImportant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news.&amp;filterMostImportant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determineTopic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aggregateTopics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aggregatedTopics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fetchLatestTweets 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determineTopic = topics.&amp;determineTopic.asyncFun()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fetchNewsAbout = news.&amp;fetchNewsAbout.asyncFun()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filterMostImportant = news.&amp;filterMostImportant.asyncFun()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Promise topics = determineTopic(fetchLatestTweets)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aggregatedTopics.then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println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}.join()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354" name="Shape 354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355" name="Shape 355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